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mp4" ContentType="video/mp4"/>
  <Default Extension="jp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0"/>
  </p:notesMasterIdLst>
  <p:sldIdLst>
    <p:sldId id="256" r:id="rId2"/>
    <p:sldId id="257" r:id="rId3"/>
    <p:sldId id="258" r:id="rId4"/>
    <p:sldId id="260" r:id="rId5"/>
    <p:sldId id="263" r:id="rId6"/>
    <p:sldId id="259" r:id="rId7"/>
    <p:sldId id="261" r:id="rId8"/>
    <p:sldId id="262" r:id="rId9"/>
  </p:sldIdLst>
  <p:sldSz cx="9144000" cy="6858000" type="screen4x3"/>
  <p:notesSz cx="6858000" cy="9144000"/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0651C3A-4460-11DB-9652-00E08161165F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84" d="100"/>
          <a:sy n="84" d="100"/>
        </p:scale>
        <p:origin x="1506" y="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" name="Shape 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 sz="1100"/>
            </a:lvl1pPr>
            <a:lvl2pPr>
              <a:spcBef>
                <a:spcPts val="0"/>
              </a:spcBef>
              <a:defRPr sz="1100"/>
            </a:lvl2pPr>
            <a:lvl3pPr>
              <a:spcBef>
                <a:spcPts val="0"/>
              </a:spcBef>
              <a:defRPr sz="1100"/>
            </a:lvl3pPr>
            <a:lvl4pPr>
              <a:spcBef>
                <a:spcPts val="0"/>
              </a:spcBef>
              <a:defRPr sz="1100"/>
            </a:lvl4pPr>
            <a:lvl5pPr>
              <a:spcBef>
                <a:spcPts val="0"/>
              </a:spcBef>
              <a:defRPr sz="1100"/>
            </a:lvl5pPr>
            <a:lvl6pPr>
              <a:spcBef>
                <a:spcPts val="0"/>
              </a:spcBef>
              <a:defRPr sz="1100"/>
            </a:lvl6pPr>
            <a:lvl7pPr>
              <a:spcBef>
                <a:spcPts val="0"/>
              </a:spcBef>
              <a:defRPr sz="1100"/>
            </a:lvl7pPr>
            <a:lvl8pPr>
              <a:spcBef>
                <a:spcPts val="0"/>
              </a:spcBef>
              <a:defRPr sz="1100"/>
            </a:lvl8pPr>
            <a:lvl9pPr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41966280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92" name="Shape 9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6110293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9" name="Shape 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370514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9" name="Shape 1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935113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4" name="Shape 1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605362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5" name="Shape 11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470956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0" name="Shape 1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31395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Diapositive de titr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 txBox="1">
            <a:spLocks noGrp="1"/>
          </p:cNvSpPr>
          <p:nvPr>
            <p:ph type="ctrTitle"/>
          </p:nvPr>
        </p:nvSpPr>
        <p:spPr>
          <a:xfrm>
            <a:off x="457200" y="228600"/>
            <a:ext cx="7772400" cy="4571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Font typeface="Arial Black"/>
              <a:buNone/>
              <a:defRPr/>
            </a:lvl1pPr>
            <a:lvl2pPr marL="0" marR="0" indent="0" algn="l" rtl="0">
              <a:spcBef>
                <a:spcPts val="0"/>
              </a:spcBef>
              <a:defRPr/>
            </a:lvl2pPr>
            <a:lvl3pPr marL="0" marR="0" indent="0" algn="l" rtl="0">
              <a:spcBef>
                <a:spcPts val="0"/>
              </a:spcBef>
              <a:defRPr/>
            </a:lvl3pPr>
            <a:lvl4pPr marL="0" marR="0" indent="0" algn="l" rtl="0">
              <a:spcBef>
                <a:spcPts val="0"/>
              </a:spcBef>
              <a:defRPr/>
            </a:lvl4pPr>
            <a:lvl5pPr marL="0" marR="0" indent="0" algn="l" rtl="0">
              <a:spcBef>
                <a:spcPts val="0"/>
              </a:spcBef>
              <a:defRPr/>
            </a:lvl5pPr>
            <a:lvl6pPr marL="0" marR="0" indent="0" algn="l" rtl="0">
              <a:spcBef>
                <a:spcPts val="0"/>
              </a:spcBef>
              <a:defRPr/>
            </a:lvl6pPr>
            <a:lvl7pPr marL="0" marR="0" indent="0" algn="l" rtl="0">
              <a:spcBef>
                <a:spcPts val="0"/>
              </a:spcBef>
              <a:defRPr/>
            </a:lvl7pPr>
            <a:lvl8pPr marL="0" marR="0" indent="0" algn="l" rtl="0">
              <a:spcBef>
                <a:spcPts val="0"/>
              </a:spcBef>
              <a:defRPr/>
            </a:lvl8pPr>
            <a:lvl9pPr marL="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ubTitle" idx="1"/>
          </p:nvPr>
        </p:nvSpPr>
        <p:spPr>
          <a:xfrm>
            <a:off x="457200" y="4800600"/>
            <a:ext cx="6858000" cy="91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400"/>
              </a:spcBef>
              <a:spcAft>
                <a:spcPts val="600"/>
              </a:spcAft>
              <a:buClr>
                <a:schemeClr val="dk2"/>
              </a:buClr>
              <a:buFont typeface="Arial"/>
              <a:buNone/>
              <a:defRPr/>
            </a:lvl1pPr>
            <a:lvl2pPr marL="457200" marR="0" indent="0" algn="ctr" rtl="0">
              <a:spcBef>
                <a:spcPts val="400"/>
              </a:spcBef>
              <a:buClr>
                <a:schemeClr val="dk2"/>
              </a:buClr>
              <a:buFont typeface="Arial"/>
              <a:buNone/>
              <a:defRPr/>
            </a:lvl2pPr>
            <a:lvl3pPr marL="914400" marR="0" indent="0" algn="ctr" rtl="0">
              <a:spcBef>
                <a:spcPts val="360"/>
              </a:spcBef>
              <a:buClr>
                <a:schemeClr val="dk2"/>
              </a:buClr>
              <a:buFont typeface="Arial"/>
              <a:buNone/>
              <a:defRPr/>
            </a:lvl3pPr>
            <a:lvl4pPr marL="1371600" marR="0" indent="0" algn="ctr" rtl="0">
              <a:spcBef>
                <a:spcPts val="360"/>
              </a:spcBef>
              <a:buClr>
                <a:schemeClr val="dk2"/>
              </a:buClr>
              <a:buFont typeface="Arial"/>
              <a:buNone/>
              <a:defRPr/>
            </a:lvl4pPr>
            <a:lvl5pPr marL="1828800" marR="0" indent="0" algn="ctr" rtl="0">
              <a:spcBef>
                <a:spcPts val="360"/>
              </a:spcBef>
              <a:buClr>
                <a:schemeClr val="dk2"/>
              </a:buClr>
              <a:buFont typeface="Arial"/>
              <a:buNone/>
              <a:defRPr/>
            </a:lvl5pPr>
            <a:lvl6pPr marL="2286000" marR="0" indent="0" algn="ctr" rtl="0">
              <a:spcBef>
                <a:spcPts val="320"/>
              </a:spcBef>
              <a:buClr>
                <a:schemeClr val="dk2"/>
              </a:buClr>
              <a:buFont typeface="Arial"/>
              <a:buNone/>
              <a:defRPr/>
            </a:lvl6pPr>
            <a:lvl7pPr marL="2743200" marR="0" indent="0" algn="ctr" rtl="0">
              <a:spcBef>
                <a:spcPts val="320"/>
              </a:spcBef>
              <a:buClr>
                <a:schemeClr val="dk2"/>
              </a:buClr>
              <a:buFont typeface="Arial"/>
              <a:buNone/>
              <a:defRPr/>
            </a:lvl7pPr>
            <a:lvl8pPr marL="3200400" marR="0" indent="0" algn="ctr" rtl="0">
              <a:spcBef>
                <a:spcPts val="320"/>
              </a:spcBef>
              <a:buClr>
                <a:schemeClr val="dk2"/>
              </a:buClr>
              <a:buFont typeface="Arial"/>
              <a:buNone/>
              <a:defRPr/>
            </a:lvl8pPr>
            <a:lvl9pPr marL="3657600" marR="0" indent="0" algn="ctr" rtl="0">
              <a:spcBef>
                <a:spcPts val="320"/>
              </a:spcBef>
              <a:buClr>
                <a:schemeClr val="dk2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dt" idx="10"/>
          </p:nvPr>
        </p:nvSpPr>
        <p:spPr>
          <a:xfrm>
            <a:off x="457200" y="6172201"/>
            <a:ext cx="3429000" cy="304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 dirty="0"/>
          </a:p>
        </p:txBody>
      </p:sp>
      <p:sp>
        <p:nvSpPr>
          <p:cNvPr id="16" name="Shape 16"/>
          <p:cNvSpPr txBox="1">
            <a:spLocks noGrp="1"/>
          </p:cNvSpPr>
          <p:nvPr>
            <p:ph type="ftr" idx="11"/>
          </p:nvPr>
        </p:nvSpPr>
        <p:spPr>
          <a:xfrm>
            <a:off x="457200" y="6492875"/>
            <a:ext cx="3429000" cy="28384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 dirty="0"/>
          </a:p>
        </p:txBody>
      </p:sp>
      <p:sp>
        <p:nvSpPr>
          <p:cNvPr id="17" name="Shape 17"/>
          <p:cNvSpPr/>
          <p:nvPr/>
        </p:nvSpPr>
        <p:spPr>
          <a:xfrm>
            <a:off x="9001124" y="4846319"/>
            <a:ext cx="142875" cy="201168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Shape 18"/>
          <p:cNvSpPr/>
          <p:nvPr/>
        </p:nvSpPr>
        <p:spPr>
          <a:xfrm>
            <a:off x="9001124" y="0"/>
            <a:ext cx="142875" cy="484632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 rot="-5400000">
            <a:off x="8227377" y="5885497"/>
            <a:ext cx="1315720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lvl1pPr marL="0" marR="0" indent="0" algn="l" rtl="0">
              <a:spcBef>
                <a:spcPts val="0"/>
              </a:spcBef>
              <a:buNone/>
              <a:defRPr sz="24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fr-FR"/>
              <a:t>‹N°›</a:t>
            </a:fld>
            <a:endParaRPr lang="fr-FR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itre et texte vertical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>
            <a:spLocks noGrp="1"/>
          </p:cNvSpPr>
          <p:nvPr>
            <p:ph type="title"/>
          </p:nvPr>
        </p:nvSpPr>
        <p:spPr>
          <a:xfrm>
            <a:off x="457200" y="152718"/>
            <a:ext cx="5791200" cy="1371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buClr>
                <a:schemeClr val="dk2"/>
              </a:buClr>
              <a:buFont typeface="Arial Black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body" idx="1"/>
          </p:nvPr>
        </p:nvSpPr>
        <p:spPr>
          <a:xfrm rot="5400000">
            <a:off x="2080418" y="129381"/>
            <a:ext cx="4373563" cy="7619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indent="0" algn="l" rtl="0">
              <a:spcBef>
                <a:spcPts val="400"/>
              </a:spcBef>
              <a:spcAft>
                <a:spcPts val="600"/>
              </a:spcAft>
              <a:buClr>
                <a:schemeClr val="dk1"/>
              </a:buClr>
              <a:buFont typeface="Arial"/>
              <a:buNone/>
              <a:defRPr/>
            </a:lvl1pPr>
            <a:lvl2pPr marL="457200" indent="-63500" algn="l" rtl="0">
              <a:spcBef>
                <a:spcPts val="400"/>
              </a:spcBef>
              <a:buClr>
                <a:schemeClr val="dk2"/>
              </a:buClr>
              <a:buFont typeface="Arial"/>
              <a:buChar char="•"/>
              <a:defRPr/>
            </a:lvl2pPr>
            <a:lvl3pPr marL="1143000" indent="-114300" algn="l" rtl="0">
              <a:spcBef>
                <a:spcPts val="360"/>
              </a:spcBef>
              <a:buClr>
                <a:schemeClr val="dk2"/>
              </a:buClr>
              <a:buFont typeface="Arial"/>
              <a:buChar char="•"/>
              <a:defRPr/>
            </a:lvl3pPr>
            <a:lvl4pPr marL="1600200" indent="-114300" algn="l" rtl="0">
              <a:spcBef>
                <a:spcPts val="360"/>
              </a:spcBef>
              <a:buClr>
                <a:schemeClr val="dk2"/>
              </a:buClr>
              <a:buFont typeface="Arial"/>
              <a:buChar char="•"/>
              <a:defRPr/>
            </a:lvl4pPr>
            <a:lvl5pPr marL="2057400" indent="-114300" algn="l" rtl="0">
              <a:spcBef>
                <a:spcPts val="360"/>
              </a:spcBef>
              <a:buClr>
                <a:schemeClr val="dk2"/>
              </a:buClr>
              <a:buFont typeface="Arial"/>
              <a:buChar char="•"/>
              <a:defRPr/>
            </a:lvl5pPr>
            <a:lvl6pPr marL="2514600" indent="-127000" algn="l" rtl="0">
              <a:spcBef>
                <a:spcPts val="320"/>
              </a:spcBef>
              <a:buClr>
                <a:schemeClr val="dk2"/>
              </a:buClr>
              <a:buFont typeface="Arial"/>
              <a:buChar char="•"/>
              <a:defRPr/>
            </a:lvl6pPr>
            <a:lvl7pPr marL="2971800" indent="-127000" algn="l" rtl="0">
              <a:spcBef>
                <a:spcPts val="320"/>
              </a:spcBef>
              <a:buClr>
                <a:schemeClr val="dk2"/>
              </a:buClr>
              <a:buFont typeface="Arial"/>
              <a:buChar char="•"/>
              <a:defRPr/>
            </a:lvl7pPr>
            <a:lvl8pPr marL="3429000" indent="-127000" algn="l" rtl="0">
              <a:spcBef>
                <a:spcPts val="320"/>
              </a:spcBef>
              <a:buClr>
                <a:schemeClr val="dk2"/>
              </a:buClr>
              <a:buFont typeface="Arial"/>
              <a:buChar char="•"/>
              <a:defRPr/>
            </a:lvl8pPr>
            <a:lvl9pPr marL="3886200" indent="-127000" algn="l" rtl="0">
              <a:spcBef>
                <a:spcPts val="320"/>
              </a:spcBef>
              <a:buClr>
                <a:schemeClr val="dk2"/>
              </a:buClr>
              <a:buFont typeface="Arial"/>
              <a:buChar char="•"/>
              <a:defRPr/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dt" idx="10"/>
          </p:nvPr>
        </p:nvSpPr>
        <p:spPr>
          <a:xfrm>
            <a:off x="457200" y="6172201"/>
            <a:ext cx="3429000" cy="304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 dirty="0"/>
          </a:p>
        </p:txBody>
      </p:sp>
      <p:sp>
        <p:nvSpPr>
          <p:cNvPr id="77" name="Shape 77"/>
          <p:cNvSpPr txBox="1">
            <a:spLocks noGrp="1"/>
          </p:cNvSpPr>
          <p:nvPr>
            <p:ph type="ftr" idx="11"/>
          </p:nvPr>
        </p:nvSpPr>
        <p:spPr>
          <a:xfrm>
            <a:off x="457200" y="6492875"/>
            <a:ext cx="3429000" cy="28384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 dirty="0"/>
          </a:p>
        </p:txBody>
      </p:sp>
      <p:sp>
        <p:nvSpPr>
          <p:cNvPr id="78" name="Shape 78"/>
          <p:cNvSpPr txBox="1">
            <a:spLocks noGrp="1"/>
          </p:cNvSpPr>
          <p:nvPr>
            <p:ph type="sldNum" idx="12"/>
          </p:nvPr>
        </p:nvSpPr>
        <p:spPr>
          <a:xfrm rot="-5400000">
            <a:off x="8227377" y="5885497"/>
            <a:ext cx="1315720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lvl1pPr marL="0" marR="0" indent="0" algn="l" rtl="0">
              <a:spcBef>
                <a:spcPts val="0"/>
              </a:spcBef>
              <a:buNone/>
              <a:defRPr sz="2400" b="1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fr-FR"/>
              <a:t>‹N°›</a:t>
            </a:fld>
            <a:endParaRPr lang="fr-FR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Titre vertical et texte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>
            <a:spLocks noGrp="1"/>
          </p:cNvSpPr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buClr>
                <a:schemeClr val="dk2"/>
              </a:buClr>
              <a:buFont typeface="Arial Black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 rot="5400000">
            <a:off x="541337" y="190500"/>
            <a:ext cx="5851525" cy="6019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indent="0" algn="l" rtl="0">
              <a:spcBef>
                <a:spcPts val="400"/>
              </a:spcBef>
              <a:spcAft>
                <a:spcPts val="600"/>
              </a:spcAft>
              <a:buClr>
                <a:schemeClr val="dk1"/>
              </a:buClr>
              <a:buFont typeface="Arial"/>
              <a:buNone/>
              <a:defRPr/>
            </a:lvl1pPr>
            <a:lvl2pPr marL="457200" indent="-63500" algn="l" rtl="0">
              <a:spcBef>
                <a:spcPts val="400"/>
              </a:spcBef>
              <a:buClr>
                <a:schemeClr val="dk2"/>
              </a:buClr>
              <a:buFont typeface="Arial"/>
              <a:buChar char="•"/>
              <a:defRPr/>
            </a:lvl2pPr>
            <a:lvl3pPr marL="1143000" indent="-114300" algn="l" rtl="0">
              <a:spcBef>
                <a:spcPts val="360"/>
              </a:spcBef>
              <a:buClr>
                <a:schemeClr val="dk2"/>
              </a:buClr>
              <a:buFont typeface="Arial"/>
              <a:buChar char="•"/>
              <a:defRPr/>
            </a:lvl3pPr>
            <a:lvl4pPr marL="1600200" indent="-114300" algn="l" rtl="0">
              <a:spcBef>
                <a:spcPts val="360"/>
              </a:spcBef>
              <a:buClr>
                <a:schemeClr val="dk2"/>
              </a:buClr>
              <a:buFont typeface="Arial"/>
              <a:buChar char="•"/>
              <a:defRPr/>
            </a:lvl4pPr>
            <a:lvl5pPr marL="2057400" indent="-114300" algn="l" rtl="0">
              <a:spcBef>
                <a:spcPts val="360"/>
              </a:spcBef>
              <a:buClr>
                <a:schemeClr val="dk2"/>
              </a:buClr>
              <a:buFont typeface="Arial"/>
              <a:buChar char="•"/>
              <a:defRPr/>
            </a:lvl5pPr>
            <a:lvl6pPr marL="2514600" indent="-127000" algn="l" rtl="0">
              <a:spcBef>
                <a:spcPts val="320"/>
              </a:spcBef>
              <a:buClr>
                <a:schemeClr val="dk2"/>
              </a:buClr>
              <a:buFont typeface="Arial"/>
              <a:buChar char="•"/>
              <a:defRPr/>
            </a:lvl6pPr>
            <a:lvl7pPr marL="2971800" indent="-127000" algn="l" rtl="0">
              <a:spcBef>
                <a:spcPts val="320"/>
              </a:spcBef>
              <a:buClr>
                <a:schemeClr val="dk2"/>
              </a:buClr>
              <a:buFont typeface="Arial"/>
              <a:buChar char="•"/>
              <a:defRPr/>
            </a:lvl7pPr>
            <a:lvl8pPr marL="3429000" indent="-127000" algn="l" rtl="0">
              <a:spcBef>
                <a:spcPts val="320"/>
              </a:spcBef>
              <a:buClr>
                <a:schemeClr val="dk2"/>
              </a:buClr>
              <a:buFont typeface="Arial"/>
              <a:buChar char="•"/>
              <a:defRPr/>
            </a:lvl8pPr>
            <a:lvl9pPr marL="3886200" indent="-127000" algn="l" rtl="0">
              <a:spcBef>
                <a:spcPts val="320"/>
              </a:spcBef>
              <a:buClr>
                <a:schemeClr val="dk2"/>
              </a:buClr>
              <a:buFont typeface="Arial"/>
              <a:buChar char="•"/>
              <a:defRPr/>
            </a:lvl9pPr>
          </a:lstStyle>
          <a:p>
            <a:endParaRPr/>
          </a:p>
        </p:txBody>
      </p:sp>
      <p:sp>
        <p:nvSpPr>
          <p:cNvPr id="82" name="Shape 82"/>
          <p:cNvSpPr txBox="1">
            <a:spLocks noGrp="1"/>
          </p:cNvSpPr>
          <p:nvPr>
            <p:ph type="dt" idx="10"/>
          </p:nvPr>
        </p:nvSpPr>
        <p:spPr>
          <a:xfrm>
            <a:off x="457200" y="6172201"/>
            <a:ext cx="3429000" cy="304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 dirty="0"/>
          </a:p>
        </p:txBody>
      </p:sp>
      <p:sp>
        <p:nvSpPr>
          <p:cNvPr id="83" name="Shape 83"/>
          <p:cNvSpPr txBox="1">
            <a:spLocks noGrp="1"/>
          </p:cNvSpPr>
          <p:nvPr>
            <p:ph type="ftr" idx="11"/>
          </p:nvPr>
        </p:nvSpPr>
        <p:spPr>
          <a:xfrm>
            <a:off x="457200" y="6492875"/>
            <a:ext cx="3429000" cy="28384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 dirty="0"/>
          </a:p>
        </p:txBody>
      </p:sp>
      <p:sp>
        <p:nvSpPr>
          <p:cNvPr id="84" name="Shape 84"/>
          <p:cNvSpPr txBox="1">
            <a:spLocks noGrp="1"/>
          </p:cNvSpPr>
          <p:nvPr>
            <p:ph type="sldNum" idx="12"/>
          </p:nvPr>
        </p:nvSpPr>
        <p:spPr>
          <a:xfrm rot="-5400000">
            <a:off x="8227377" y="5885497"/>
            <a:ext cx="1315720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lvl1pPr marL="0" marR="0" indent="0" algn="l" rtl="0">
              <a:spcBef>
                <a:spcPts val="0"/>
              </a:spcBef>
              <a:buNone/>
              <a:defRPr sz="2400" b="1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fr-FR"/>
              <a:t>‹N°›</a:t>
            </a:fld>
            <a:endParaRPr lang="fr-FR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re et contenu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457200" y="152718"/>
            <a:ext cx="5791200" cy="1371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buClr>
                <a:schemeClr val="dk2"/>
              </a:buClr>
              <a:buFont typeface="Arial Black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457200" y="1752600"/>
            <a:ext cx="7619999" cy="43735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indent="0" algn="l" rtl="0">
              <a:spcBef>
                <a:spcPts val="400"/>
              </a:spcBef>
              <a:spcAft>
                <a:spcPts val="600"/>
              </a:spcAft>
              <a:buClr>
                <a:schemeClr val="dk1"/>
              </a:buClr>
              <a:buFont typeface="Arial"/>
              <a:buNone/>
              <a:defRPr/>
            </a:lvl1pPr>
            <a:lvl2pPr marL="457200" indent="-63500" algn="l" rtl="0">
              <a:spcBef>
                <a:spcPts val="400"/>
              </a:spcBef>
              <a:buClr>
                <a:schemeClr val="dk2"/>
              </a:buClr>
              <a:buFont typeface="Arial"/>
              <a:buChar char="•"/>
              <a:defRPr/>
            </a:lvl2pPr>
            <a:lvl3pPr marL="1143000" indent="-114300" algn="l" rtl="0">
              <a:spcBef>
                <a:spcPts val="360"/>
              </a:spcBef>
              <a:buClr>
                <a:schemeClr val="dk2"/>
              </a:buClr>
              <a:buFont typeface="Arial"/>
              <a:buChar char="•"/>
              <a:defRPr/>
            </a:lvl3pPr>
            <a:lvl4pPr marL="1600200" indent="-114300" algn="l" rtl="0">
              <a:spcBef>
                <a:spcPts val="360"/>
              </a:spcBef>
              <a:buClr>
                <a:schemeClr val="dk2"/>
              </a:buClr>
              <a:buFont typeface="Arial"/>
              <a:buChar char="•"/>
              <a:defRPr/>
            </a:lvl4pPr>
            <a:lvl5pPr marL="2057400" indent="-114300" algn="l" rtl="0">
              <a:spcBef>
                <a:spcPts val="360"/>
              </a:spcBef>
              <a:buClr>
                <a:schemeClr val="dk2"/>
              </a:buClr>
              <a:buFont typeface="Arial"/>
              <a:buChar char="•"/>
              <a:defRPr/>
            </a:lvl5pPr>
            <a:lvl6pPr marL="2514600" indent="-127000" algn="l" rtl="0">
              <a:spcBef>
                <a:spcPts val="320"/>
              </a:spcBef>
              <a:buClr>
                <a:schemeClr val="dk2"/>
              </a:buClr>
              <a:buFont typeface="Arial"/>
              <a:buChar char="•"/>
              <a:defRPr/>
            </a:lvl6pPr>
            <a:lvl7pPr marL="2971800" indent="-127000" algn="l" rtl="0">
              <a:spcBef>
                <a:spcPts val="320"/>
              </a:spcBef>
              <a:buClr>
                <a:schemeClr val="dk2"/>
              </a:buClr>
              <a:buFont typeface="Arial"/>
              <a:buChar char="•"/>
              <a:defRPr/>
            </a:lvl7pPr>
            <a:lvl8pPr marL="3429000" indent="-127000" algn="l" rtl="0">
              <a:spcBef>
                <a:spcPts val="320"/>
              </a:spcBef>
              <a:buClr>
                <a:schemeClr val="dk2"/>
              </a:buClr>
              <a:buFont typeface="Arial"/>
              <a:buChar char="•"/>
              <a:defRPr/>
            </a:lvl8pPr>
            <a:lvl9pPr marL="3886200" indent="-127000" algn="l" rtl="0">
              <a:spcBef>
                <a:spcPts val="320"/>
              </a:spcBef>
              <a:buClr>
                <a:schemeClr val="dk2"/>
              </a:buClr>
              <a:buFont typeface="Arial"/>
              <a:buChar char="•"/>
              <a:defRPr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dt" idx="10"/>
          </p:nvPr>
        </p:nvSpPr>
        <p:spPr>
          <a:xfrm>
            <a:off x="457200" y="6172201"/>
            <a:ext cx="3429000" cy="304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 dirty="0"/>
          </a:p>
        </p:txBody>
      </p:sp>
      <p:sp>
        <p:nvSpPr>
          <p:cNvPr id="24" name="Shape 24"/>
          <p:cNvSpPr txBox="1">
            <a:spLocks noGrp="1"/>
          </p:cNvSpPr>
          <p:nvPr>
            <p:ph type="ftr" idx="11"/>
          </p:nvPr>
        </p:nvSpPr>
        <p:spPr>
          <a:xfrm>
            <a:off x="457200" y="6492875"/>
            <a:ext cx="3429000" cy="28384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 dirty="0"/>
          </a:p>
        </p:txBody>
      </p:sp>
      <p:sp>
        <p:nvSpPr>
          <p:cNvPr id="25" name="Shape 25"/>
          <p:cNvSpPr txBox="1">
            <a:spLocks noGrp="1"/>
          </p:cNvSpPr>
          <p:nvPr>
            <p:ph type="sldNum" idx="12"/>
          </p:nvPr>
        </p:nvSpPr>
        <p:spPr>
          <a:xfrm rot="-5400000">
            <a:off x="8227377" y="5885497"/>
            <a:ext cx="1315720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lvl1pPr marL="0" marR="0" indent="0" algn="l" rtl="0">
              <a:spcBef>
                <a:spcPts val="0"/>
              </a:spcBef>
              <a:buNone/>
              <a:defRPr sz="2400" b="1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fr-FR"/>
              <a:t>‹N°›</a:t>
            </a:fld>
            <a:endParaRPr lang="fr-FR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En-tête de section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 txBox="1">
            <a:spLocks noGrp="1"/>
          </p:cNvSpPr>
          <p:nvPr>
            <p:ph type="title"/>
          </p:nvPr>
        </p:nvSpPr>
        <p:spPr>
          <a:xfrm>
            <a:off x="457200" y="1447800"/>
            <a:ext cx="7772400" cy="43211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l" rtl="0">
              <a:lnSpc>
                <a:spcPct val="100000"/>
              </a:lnSpc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body" idx="1"/>
          </p:nvPr>
        </p:nvSpPr>
        <p:spPr>
          <a:xfrm>
            <a:off x="457200" y="228601"/>
            <a:ext cx="7772400" cy="1066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indent="0" rtl="0">
              <a:spcBef>
                <a:spcPts val="0"/>
              </a:spcBef>
              <a:buClr>
                <a:schemeClr val="dk2"/>
              </a:buClr>
              <a:buFont typeface="Arial Black"/>
              <a:buNone/>
              <a:defRPr/>
            </a:lvl1pPr>
            <a:lvl2pPr marL="457200" indent="0" rtl="0">
              <a:spcBef>
                <a:spcPts val="0"/>
              </a:spcBef>
              <a:buClr>
                <a:srgbClr val="888888"/>
              </a:buClr>
              <a:buFont typeface="Arial"/>
              <a:buNone/>
              <a:defRPr/>
            </a:lvl2pPr>
            <a:lvl3pPr marL="914400" indent="0" rtl="0">
              <a:spcBef>
                <a:spcPts val="0"/>
              </a:spcBef>
              <a:buClr>
                <a:srgbClr val="888888"/>
              </a:buClr>
              <a:buFont typeface="Arial"/>
              <a:buNone/>
              <a:defRPr/>
            </a:lvl3pPr>
            <a:lvl4pPr marL="1371600" indent="0" rtl="0">
              <a:spcBef>
                <a:spcPts val="0"/>
              </a:spcBef>
              <a:buClr>
                <a:srgbClr val="888888"/>
              </a:buClr>
              <a:buFont typeface="Arial"/>
              <a:buNone/>
              <a:defRPr/>
            </a:lvl4pPr>
            <a:lvl5pPr marL="1828800" indent="0" rtl="0">
              <a:spcBef>
                <a:spcPts val="0"/>
              </a:spcBef>
              <a:buClr>
                <a:srgbClr val="888888"/>
              </a:buClr>
              <a:buFont typeface="Arial"/>
              <a:buNone/>
              <a:defRPr/>
            </a:lvl5pPr>
            <a:lvl6pPr marL="2286000" indent="0" rtl="0">
              <a:spcBef>
                <a:spcPts val="0"/>
              </a:spcBef>
              <a:buClr>
                <a:srgbClr val="888888"/>
              </a:buClr>
              <a:buFont typeface="Arial"/>
              <a:buNone/>
              <a:defRPr/>
            </a:lvl6pPr>
            <a:lvl7pPr marL="2743200" indent="0" rtl="0">
              <a:spcBef>
                <a:spcPts val="0"/>
              </a:spcBef>
              <a:buClr>
                <a:srgbClr val="888888"/>
              </a:buClr>
              <a:buFont typeface="Arial"/>
              <a:buNone/>
              <a:defRPr/>
            </a:lvl7pPr>
            <a:lvl8pPr marL="3200400" indent="0" rtl="0">
              <a:spcBef>
                <a:spcPts val="0"/>
              </a:spcBef>
              <a:buClr>
                <a:srgbClr val="888888"/>
              </a:buClr>
              <a:buFont typeface="Arial"/>
              <a:buNone/>
              <a:defRPr/>
            </a:lvl8pPr>
            <a:lvl9pPr marL="3657600" indent="0" rtl="0">
              <a:spcBef>
                <a:spcPts val="0"/>
              </a:spcBef>
              <a:buClr>
                <a:srgbClr val="888888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dt" idx="10"/>
          </p:nvPr>
        </p:nvSpPr>
        <p:spPr>
          <a:xfrm>
            <a:off x="457200" y="6172201"/>
            <a:ext cx="3429000" cy="304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 dirty="0"/>
          </a:p>
        </p:txBody>
      </p:sp>
      <p:sp>
        <p:nvSpPr>
          <p:cNvPr id="30" name="Shape 30"/>
          <p:cNvSpPr txBox="1">
            <a:spLocks noGrp="1"/>
          </p:cNvSpPr>
          <p:nvPr>
            <p:ph type="sldNum" idx="12"/>
          </p:nvPr>
        </p:nvSpPr>
        <p:spPr>
          <a:xfrm rot="-5400000">
            <a:off x="8227377" y="5885497"/>
            <a:ext cx="1315720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lvl1pPr marL="0" marR="0" indent="0" algn="l" rtl="0">
              <a:spcBef>
                <a:spcPts val="0"/>
              </a:spcBef>
              <a:buNone/>
              <a:defRPr sz="2400" b="1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fr-FR"/>
              <a:t>‹N°›</a:t>
            </a:fld>
            <a:endParaRPr lang="fr-FR" dirty="0"/>
          </a:p>
        </p:txBody>
      </p:sp>
      <p:sp>
        <p:nvSpPr>
          <p:cNvPr id="31" name="Shape 31"/>
          <p:cNvSpPr txBox="1">
            <a:spLocks noGrp="1"/>
          </p:cNvSpPr>
          <p:nvPr>
            <p:ph type="ftr" idx="11"/>
          </p:nvPr>
        </p:nvSpPr>
        <p:spPr>
          <a:xfrm>
            <a:off x="457200" y="6492875"/>
            <a:ext cx="3429000" cy="28384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Deux contenus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57200" y="152718"/>
            <a:ext cx="5791200" cy="1371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buClr>
                <a:schemeClr val="dk2"/>
              </a:buClr>
              <a:buFont typeface="Arial Black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body" idx="1"/>
          </p:nvPr>
        </p:nvSpPr>
        <p:spPr>
          <a:xfrm>
            <a:off x="1630679" y="1574800"/>
            <a:ext cx="3291840" cy="45259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body" idx="2"/>
          </p:nvPr>
        </p:nvSpPr>
        <p:spPr>
          <a:xfrm>
            <a:off x="5090160" y="1574800"/>
            <a:ext cx="3291840" cy="45259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dt" idx="10"/>
          </p:nvPr>
        </p:nvSpPr>
        <p:spPr>
          <a:xfrm>
            <a:off x="457200" y="6172201"/>
            <a:ext cx="3429000" cy="304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 dirty="0"/>
          </a:p>
        </p:txBody>
      </p:sp>
      <p:sp>
        <p:nvSpPr>
          <p:cNvPr id="37" name="Shape 37"/>
          <p:cNvSpPr txBox="1">
            <a:spLocks noGrp="1"/>
          </p:cNvSpPr>
          <p:nvPr>
            <p:ph type="ftr" idx="11"/>
          </p:nvPr>
        </p:nvSpPr>
        <p:spPr>
          <a:xfrm>
            <a:off x="457200" y="6492875"/>
            <a:ext cx="3429000" cy="28384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 dirty="0"/>
          </a:p>
        </p:txBody>
      </p:sp>
      <p:sp>
        <p:nvSpPr>
          <p:cNvPr id="38" name="Shape 38"/>
          <p:cNvSpPr txBox="1">
            <a:spLocks noGrp="1"/>
          </p:cNvSpPr>
          <p:nvPr>
            <p:ph type="sldNum" idx="12"/>
          </p:nvPr>
        </p:nvSpPr>
        <p:spPr>
          <a:xfrm rot="-5400000">
            <a:off x="8227377" y="5885497"/>
            <a:ext cx="1315720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lvl1pPr marL="0" marR="0" indent="0" algn="l" rtl="0">
              <a:spcBef>
                <a:spcPts val="0"/>
              </a:spcBef>
              <a:buNone/>
              <a:defRPr sz="2400" b="1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fr-FR"/>
              <a:t>‹N°›</a:t>
            </a:fld>
            <a:endParaRPr lang="fr-FR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aison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 txBox="1">
            <a:spLocks noGrp="1"/>
          </p:cNvSpPr>
          <p:nvPr>
            <p:ph type="title"/>
          </p:nvPr>
        </p:nvSpPr>
        <p:spPr>
          <a:xfrm>
            <a:off x="457200" y="152718"/>
            <a:ext cx="5791200" cy="1371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body" idx="1"/>
          </p:nvPr>
        </p:nvSpPr>
        <p:spPr>
          <a:xfrm>
            <a:off x="1627632" y="1572767"/>
            <a:ext cx="3291840" cy="6397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indent="0" rtl="0">
              <a:spcBef>
                <a:spcPts val="0"/>
              </a:spcBef>
              <a:buClr>
                <a:schemeClr val="dk1"/>
              </a:buClr>
              <a:buFont typeface="Arial Black"/>
              <a:buNone/>
              <a:defRPr/>
            </a:lvl1pPr>
            <a:lvl2pPr marL="457200" indent="0" rtl="0">
              <a:spcBef>
                <a:spcPts val="0"/>
              </a:spcBef>
              <a:buFont typeface="Arial"/>
              <a:buNone/>
              <a:defRPr/>
            </a:lvl2pPr>
            <a:lvl3pPr marL="914400" indent="0" rtl="0">
              <a:spcBef>
                <a:spcPts val="0"/>
              </a:spcBef>
              <a:buFont typeface="Arial"/>
              <a:buNone/>
              <a:defRPr/>
            </a:lvl3pPr>
            <a:lvl4pPr marL="1371600" indent="0" rtl="0">
              <a:spcBef>
                <a:spcPts val="0"/>
              </a:spcBef>
              <a:buFont typeface="Arial"/>
              <a:buNone/>
              <a:defRPr/>
            </a:lvl4pPr>
            <a:lvl5pPr marL="1828800" indent="0" rtl="0">
              <a:spcBef>
                <a:spcPts val="0"/>
              </a:spcBef>
              <a:buFont typeface="Arial"/>
              <a:buNone/>
              <a:defRPr/>
            </a:lvl5pPr>
            <a:lvl6pPr marL="2286000" indent="0" rtl="0">
              <a:spcBef>
                <a:spcPts val="0"/>
              </a:spcBef>
              <a:buFont typeface="Arial"/>
              <a:buNone/>
              <a:defRPr/>
            </a:lvl6pPr>
            <a:lvl7pPr marL="2743200" indent="0" rtl="0">
              <a:spcBef>
                <a:spcPts val="0"/>
              </a:spcBef>
              <a:buFont typeface="Arial"/>
              <a:buNone/>
              <a:defRPr/>
            </a:lvl7pPr>
            <a:lvl8pPr marL="3200400" indent="0" rtl="0">
              <a:spcBef>
                <a:spcPts val="0"/>
              </a:spcBef>
              <a:buFont typeface="Arial"/>
              <a:buNone/>
              <a:defRPr/>
            </a:lvl8pPr>
            <a:lvl9pPr marL="3657600" indent="0" rtl="0">
              <a:spcBef>
                <a:spcPts val="0"/>
              </a:spcBef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body" idx="2"/>
          </p:nvPr>
        </p:nvSpPr>
        <p:spPr>
          <a:xfrm>
            <a:off x="1627632" y="2259366"/>
            <a:ext cx="3291840" cy="384047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body" idx="3"/>
          </p:nvPr>
        </p:nvSpPr>
        <p:spPr>
          <a:xfrm>
            <a:off x="5093207" y="1572767"/>
            <a:ext cx="3291840" cy="6397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indent="0" rtl="0">
              <a:spcBef>
                <a:spcPts val="0"/>
              </a:spcBef>
              <a:buClr>
                <a:schemeClr val="dk1"/>
              </a:buClr>
              <a:buFont typeface="Arial Black"/>
              <a:buNone/>
              <a:defRPr/>
            </a:lvl1pPr>
            <a:lvl2pPr marL="457200" indent="0" rtl="0">
              <a:spcBef>
                <a:spcPts val="0"/>
              </a:spcBef>
              <a:buFont typeface="Arial"/>
              <a:buNone/>
              <a:defRPr/>
            </a:lvl2pPr>
            <a:lvl3pPr marL="914400" indent="0" rtl="0">
              <a:spcBef>
                <a:spcPts val="0"/>
              </a:spcBef>
              <a:buFont typeface="Arial"/>
              <a:buNone/>
              <a:defRPr/>
            </a:lvl3pPr>
            <a:lvl4pPr marL="1371600" indent="0" rtl="0">
              <a:spcBef>
                <a:spcPts val="0"/>
              </a:spcBef>
              <a:buFont typeface="Arial"/>
              <a:buNone/>
              <a:defRPr/>
            </a:lvl4pPr>
            <a:lvl5pPr marL="1828800" indent="0" rtl="0">
              <a:spcBef>
                <a:spcPts val="0"/>
              </a:spcBef>
              <a:buFont typeface="Arial"/>
              <a:buNone/>
              <a:defRPr/>
            </a:lvl5pPr>
            <a:lvl6pPr marL="2286000" indent="0" rtl="0">
              <a:spcBef>
                <a:spcPts val="0"/>
              </a:spcBef>
              <a:buFont typeface="Arial"/>
              <a:buNone/>
              <a:defRPr/>
            </a:lvl6pPr>
            <a:lvl7pPr marL="2743200" indent="0" rtl="0">
              <a:spcBef>
                <a:spcPts val="0"/>
              </a:spcBef>
              <a:buFont typeface="Arial"/>
              <a:buNone/>
              <a:defRPr/>
            </a:lvl7pPr>
            <a:lvl8pPr marL="3200400" indent="0" rtl="0">
              <a:spcBef>
                <a:spcPts val="0"/>
              </a:spcBef>
              <a:buFont typeface="Arial"/>
              <a:buNone/>
              <a:defRPr/>
            </a:lvl8pPr>
            <a:lvl9pPr marL="3657600" indent="0" rtl="0">
              <a:spcBef>
                <a:spcPts val="0"/>
              </a:spcBef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body" idx="4"/>
          </p:nvPr>
        </p:nvSpPr>
        <p:spPr>
          <a:xfrm>
            <a:off x="5093207" y="2259366"/>
            <a:ext cx="3291840" cy="384047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dt" idx="10"/>
          </p:nvPr>
        </p:nvSpPr>
        <p:spPr>
          <a:xfrm>
            <a:off x="457200" y="6172201"/>
            <a:ext cx="3429000" cy="304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 dirty="0"/>
          </a:p>
        </p:txBody>
      </p:sp>
      <p:sp>
        <p:nvSpPr>
          <p:cNvPr id="46" name="Shape 46"/>
          <p:cNvSpPr txBox="1">
            <a:spLocks noGrp="1"/>
          </p:cNvSpPr>
          <p:nvPr>
            <p:ph type="ftr" idx="11"/>
          </p:nvPr>
        </p:nvSpPr>
        <p:spPr>
          <a:xfrm>
            <a:off x="457200" y="6492875"/>
            <a:ext cx="3429000" cy="28384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 dirty="0"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 rot="-5400000">
            <a:off x="8227377" y="5885497"/>
            <a:ext cx="1315720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lvl1pPr marL="0" marR="0" indent="0" algn="l" rtl="0">
              <a:spcBef>
                <a:spcPts val="0"/>
              </a:spcBef>
              <a:buNone/>
              <a:defRPr sz="2400" b="1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fr-FR"/>
              <a:t>‹N°›</a:t>
            </a:fld>
            <a:endParaRPr lang="fr-FR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re seul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title"/>
          </p:nvPr>
        </p:nvSpPr>
        <p:spPr>
          <a:xfrm>
            <a:off x="457200" y="152718"/>
            <a:ext cx="5791200" cy="1371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buClr>
                <a:schemeClr val="dk2"/>
              </a:buClr>
              <a:buFont typeface="Arial Black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dt" idx="10"/>
          </p:nvPr>
        </p:nvSpPr>
        <p:spPr>
          <a:xfrm>
            <a:off x="457200" y="6172201"/>
            <a:ext cx="3429000" cy="304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 dirty="0"/>
          </a:p>
        </p:txBody>
      </p:sp>
      <p:sp>
        <p:nvSpPr>
          <p:cNvPr id="51" name="Shape 51"/>
          <p:cNvSpPr txBox="1">
            <a:spLocks noGrp="1"/>
          </p:cNvSpPr>
          <p:nvPr>
            <p:ph type="ftr" idx="11"/>
          </p:nvPr>
        </p:nvSpPr>
        <p:spPr>
          <a:xfrm>
            <a:off x="457200" y="6492875"/>
            <a:ext cx="3429000" cy="28384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 dirty="0"/>
          </a:p>
        </p:txBody>
      </p:sp>
      <p:sp>
        <p:nvSpPr>
          <p:cNvPr id="52" name="Shape 52"/>
          <p:cNvSpPr txBox="1">
            <a:spLocks noGrp="1"/>
          </p:cNvSpPr>
          <p:nvPr>
            <p:ph type="sldNum" idx="12"/>
          </p:nvPr>
        </p:nvSpPr>
        <p:spPr>
          <a:xfrm rot="-5400000">
            <a:off x="8227377" y="5885497"/>
            <a:ext cx="1315720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lvl1pPr marL="0" marR="0" indent="0" algn="l" rtl="0">
              <a:spcBef>
                <a:spcPts val="0"/>
              </a:spcBef>
              <a:buNone/>
              <a:defRPr sz="2400" b="1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fr-FR"/>
              <a:t>‹N°›</a:t>
            </a:fld>
            <a:endParaRPr lang="fr-FR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Vide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dt" idx="10"/>
          </p:nvPr>
        </p:nvSpPr>
        <p:spPr>
          <a:xfrm>
            <a:off x="457200" y="6172201"/>
            <a:ext cx="3429000" cy="304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 dirty="0"/>
          </a:p>
        </p:txBody>
      </p:sp>
      <p:sp>
        <p:nvSpPr>
          <p:cNvPr id="55" name="Shape 55"/>
          <p:cNvSpPr txBox="1">
            <a:spLocks noGrp="1"/>
          </p:cNvSpPr>
          <p:nvPr>
            <p:ph type="ftr" idx="11"/>
          </p:nvPr>
        </p:nvSpPr>
        <p:spPr>
          <a:xfrm>
            <a:off x="457200" y="6492875"/>
            <a:ext cx="3429000" cy="28384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 dirty="0"/>
          </a:p>
        </p:txBody>
      </p:sp>
      <p:sp>
        <p:nvSpPr>
          <p:cNvPr id="56" name="Shape 56"/>
          <p:cNvSpPr txBox="1">
            <a:spLocks noGrp="1"/>
          </p:cNvSpPr>
          <p:nvPr>
            <p:ph type="sldNum" idx="12"/>
          </p:nvPr>
        </p:nvSpPr>
        <p:spPr>
          <a:xfrm rot="-5400000">
            <a:off x="8227377" y="5885497"/>
            <a:ext cx="1315720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lvl1pPr marL="0" marR="0" indent="0" algn="l" rtl="0">
              <a:spcBef>
                <a:spcPts val="0"/>
              </a:spcBef>
              <a:buNone/>
              <a:defRPr sz="2400" b="1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fr-FR"/>
              <a:t>‹N°›</a:t>
            </a:fld>
            <a:endParaRPr lang="fr-FR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u avec légende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3575050" y="1600200"/>
            <a:ext cx="5111750" cy="448056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body" idx="2"/>
          </p:nvPr>
        </p:nvSpPr>
        <p:spPr>
          <a:xfrm>
            <a:off x="457200" y="1600200"/>
            <a:ext cx="3008313" cy="448056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indent="0" rtl="0">
              <a:spcBef>
                <a:spcPts val="0"/>
              </a:spcBef>
              <a:buFont typeface="Arial"/>
              <a:buNone/>
              <a:defRPr/>
            </a:lvl1pPr>
            <a:lvl2pPr marL="457200" indent="0" rtl="0">
              <a:spcBef>
                <a:spcPts val="0"/>
              </a:spcBef>
              <a:buFont typeface="Arial"/>
              <a:buNone/>
              <a:defRPr/>
            </a:lvl2pPr>
            <a:lvl3pPr marL="914400" indent="0" rtl="0">
              <a:spcBef>
                <a:spcPts val="0"/>
              </a:spcBef>
              <a:buFont typeface="Arial"/>
              <a:buNone/>
              <a:defRPr/>
            </a:lvl3pPr>
            <a:lvl4pPr marL="1371600" indent="0" rtl="0">
              <a:spcBef>
                <a:spcPts val="0"/>
              </a:spcBef>
              <a:buFont typeface="Arial"/>
              <a:buNone/>
              <a:defRPr/>
            </a:lvl4pPr>
            <a:lvl5pPr marL="1828800" indent="0" rtl="0">
              <a:spcBef>
                <a:spcPts val="0"/>
              </a:spcBef>
              <a:buFont typeface="Arial"/>
              <a:buNone/>
              <a:defRPr/>
            </a:lvl5pPr>
            <a:lvl6pPr marL="2286000" indent="0" rtl="0">
              <a:spcBef>
                <a:spcPts val="0"/>
              </a:spcBef>
              <a:buFont typeface="Arial"/>
              <a:buNone/>
              <a:defRPr/>
            </a:lvl6pPr>
            <a:lvl7pPr marL="2743200" indent="0" rtl="0">
              <a:spcBef>
                <a:spcPts val="0"/>
              </a:spcBef>
              <a:buFont typeface="Arial"/>
              <a:buNone/>
              <a:defRPr/>
            </a:lvl7pPr>
            <a:lvl8pPr marL="3200400" indent="0" rtl="0">
              <a:spcBef>
                <a:spcPts val="0"/>
              </a:spcBef>
              <a:buFont typeface="Arial"/>
              <a:buNone/>
              <a:defRPr/>
            </a:lvl8pPr>
            <a:lvl9pPr marL="3657600" indent="0" rtl="0">
              <a:spcBef>
                <a:spcPts val="0"/>
              </a:spcBef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dt" idx="10"/>
          </p:nvPr>
        </p:nvSpPr>
        <p:spPr>
          <a:xfrm>
            <a:off x="457200" y="6172201"/>
            <a:ext cx="3429000" cy="304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 dirty="0"/>
          </a:p>
        </p:txBody>
      </p:sp>
      <p:sp>
        <p:nvSpPr>
          <p:cNvPr id="61" name="Shape 61"/>
          <p:cNvSpPr txBox="1">
            <a:spLocks noGrp="1"/>
          </p:cNvSpPr>
          <p:nvPr>
            <p:ph type="ftr" idx="11"/>
          </p:nvPr>
        </p:nvSpPr>
        <p:spPr>
          <a:xfrm>
            <a:off x="457200" y="6492875"/>
            <a:ext cx="3429000" cy="28384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 dirty="0"/>
          </a:p>
        </p:txBody>
      </p:sp>
      <p:sp>
        <p:nvSpPr>
          <p:cNvPr id="62" name="Shape 62"/>
          <p:cNvSpPr txBox="1">
            <a:spLocks noGrp="1"/>
          </p:cNvSpPr>
          <p:nvPr>
            <p:ph type="sldNum" idx="12"/>
          </p:nvPr>
        </p:nvSpPr>
        <p:spPr>
          <a:xfrm rot="-5400000">
            <a:off x="8227377" y="5885497"/>
            <a:ext cx="1315720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lvl1pPr marL="0" marR="0" indent="0" algn="l" rtl="0">
              <a:spcBef>
                <a:spcPts val="0"/>
              </a:spcBef>
              <a:buNone/>
              <a:defRPr sz="2400" b="1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fr-FR"/>
              <a:t>‹N°›</a:t>
            </a:fld>
            <a:endParaRPr lang="fr-FR" dirty="0"/>
          </a:p>
        </p:txBody>
      </p:sp>
      <p:sp>
        <p:nvSpPr>
          <p:cNvPr id="63" name="Shape 63"/>
          <p:cNvSpPr txBox="1">
            <a:spLocks noGrp="1"/>
          </p:cNvSpPr>
          <p:nvPr>
            <p:ph type="title"/>
          </p:nvPr>
        </p:nvSpPr>
        <p:spPr>
          <a:xfrm>
            <a:off x="457200" y="152718"/>
            <a:ext cx="5791200" cy="1371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buClr>
                <a:schemeClr val="dk2"/>
              </a:buClr>
              <a:buFont typeface="Arial Black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Image avec légende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/>
        </p:nvSpPr>
        <p:spPr>
          <a:xfrm>
            <a:off x="9001124" y="4846319"/>
            <a:ext cx="142875" cy="201168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Shape 66"/>
          <p:cNvSpPr>
            <a:spLocks noGrp="1"/>
          </p:cNvSpPr>
          <p:nvPr>
            <p:ph type="pic" idx="2"/>
          </p:nvPr>
        </p:nvSpPr>
        <p:spPr>
          <a:xfrm>
            <a:off x="0" y="0"/>
            <a:ext cx="9000876" cy="4846320"/>
          </a:xfrm>
          <a:prstGeom prst="rect">
            <a:avLst/>
          </a:prstGeom>
          <a:solidFill>
            <a:srgbClr val="BFBFBF"/>
          </a:solidFill>
          <a:ln>
            <a:noFill/>
          </a:ln>
        </p:spPr>
      </p:sp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457200" y="5715000"/>
            <a:ext cx="81533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indent="0" rtl="0">
              <a:spcBef>
                <a:spcPts val="0"/>
              </a:spcBef>
              <a:buFont typeface="Arial"/>
              <a:buNone/>
              <a:defRPr/>
            </a:lvl1pPr>
            <a:lvl2pPr marL="457200" indent="0" rtl="0">
              <a:spcBef>
                <a:spcPts val="0"/>
              </a:spcBef>
              <a:buFont typeface="Arial"/>
              <a:buNone/>
              <a:defRPr/>
            </a:lvl2pPr>
            <a:lvl3pPr marL="914400" indent="0" rtl="0">
              <a:spcBef>
                <a:spcPts val="0"/>
              </a:spcBef>
              <a:buFont typeface="Arial"/>
              <a:buNone/>
              <a:defRPr/>
            </a:lvl3pPr>
            <a:lvl4pPr marL="1371600" indent="0" rtl="0">
              <a:spcBef>
                <a:spcPts val="0"/>
              </a:spcBef>
              <a:buFont typeface="Arial"/>
              <a:buNone/>
              <a:defRPr/>
            </a:lvl4pPr>
            <a:lvl5pPr marL="1828800" indent="0" rtl="0">
              <a:spcBef>
                <a:spcPts val="0"/>
              </a:spcBef>
              <a:buFont typeface="Arial"/>
              <a:buNone/>
              <a:defRPr/>
            </a:lvl5pPr>
            <a:lvl6pPr marL="2286000" indent="0" rtl="0">
              <a:spcBef>
                <a:spcPts val="0"/>
              </a:spcBef>
              <a:buFont typeface="Arial"/>
              <a:buNone/>
              <a:defRPr/>
            </a:lvl6pPr>
            <a:lvl7pPr marL="2743200" indent="0" rtl="0">
              <a:spcBef>
                <a:spcPts val="0"/>
              </a:spcBef>
              <a:buFont typeface="Arial"/>
              <a:buNone/>
              <a:defRPr/>
            </a:lvl7pPr>
            <a:lvl8pPr marL="3200400" indent="0" rtl="0">
              <a:spcBef>
                <a:spcPts val="0"/>
              </a:spcBef>
              <a:buFont typeface="Arial"/>
              <a:buNone/>
              <a:defRPr/>
            </a:lvl8pPr>
            <a:lvl9pPr marL="3657600" indent="0" rtl="0">
              <a:spcBef>
                <a:spcPts val="0"/>
              </a:spcBef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dt" idx="10"/>
          </p:nvPr>
        </p:nvSpPr>
        <p:spPr>
          <a:xfrm>
            <a:off x="457200" y="6172201"/>
            <a:ext cx="3429000" cy="304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 dirty="0"/>
          </a:p>
        </p:txBody>
      </p:sp>
      <p:sp>
        <p:nvSpPr>
          <p:cNvPr id="69" name="Shape 69"/>
          <p:cNvSpPr txBox="1">
            <a:spLocks noGrp="1"/>
          </p:cNvSpPr>
          <p:nvPr>
            <p:ph type="ftr" idx="11"/>
          </p:nvPr>
        </p:nvSpPr>
        <p:spPr>
          <a:xfrm>
            <a:off x="457200" y="6492875"/>
            <a:ext cx="3429000" cy="28384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 dirty="0"/>
          </a:p>
        </p:txBody>
      </p:sp>
      <p:sp>
        <p:nvSpPr>
          <p:cNvPr id="70" name="Shape 70"/>
          <p:cNvSpPr txBox="1">
            <a:spLocks noGrp="1"/>
          </p:cNvSpPr>
          <p:nvPr>
            <p:ph type="sldNum" idx="12"/>
          </p:nvPr>
        </p:nvSpPr>
        <p:spPr>
          <a:xfrm rot="-5400000">
            <a:off x="8227377" y="5885497"/>
            <a:ext cx="1315720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lvl1pPr marL="0" marR="0" indent="0" algn="l" rtl="0">
              <a:spcBef>
                <a:spcPts val="0"/>
              </a:spcBef>
              <a:buNone/>
              <a:defRPr sz="24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fr-FR"/>
              <a:t>‹N°›</a:t>
            </a:fld>
            <a:endParaRPr lang="fr-FR" dirty="0"/>
          </a:p>
        </p:txBody>
      </p:sp>
      <p:sp>
        <p:nvSpPr>
          <p:cNvPr id="71" name="Shape 71"/>
          <p:cNvSpPr txBox="1">
            <a:spLocks noGrp="1"/>
          </p:cNvSpPr>
          <p:nvPr>
            <p:ph type="title"/>
          </p:nvPr>
        </p:nvSpPr>
        <p:spPr>
          <a:xfrm>
            <a:off x="457200" y="4953000"/>
            <a:ext cx="8153399" cy="762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2" name="Shape 72"/>
          <p:cNvSpPr/>
          <p:nvPr/>
        </p:nvSpPr>
        <p:spPr>
          <a:xfrm>
            <a:off x="9001124" y="0"/>
            <a:ext cx="142875" cy="484632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 txBox="1">
            <a:spLocks noGrp="1"/>
          </p:cNvSpPr>
          <p:nvPr>
            <p:ph type="title"/>
          </p:nvPr>
        </p:nvSpPr>
        <p:spPr>
          <a:xfrm>
            <a:off x="457200" y="152718"/>
            <a:ext cx="5791200" cy="1371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indent="0" algn="l" rtl="0">
              <a:spcBef>
                <a:spcPts val="0"/>
              </a:spcBef>
              <a:buClr>
                <a:schemeClr val="dk2"/>
              </a:buClr>
              <a:buFont typeface="Arial Black"/>
              <a:buNone/>
              <a:defRPr/>
            </a:lvl1pPr>
            <a:lvl2pPr marL="0" marR="0" indent="0" algn="l" rtl="0">
              <a:spcBef>
                <a:spcPts val="0"/>
              </a:spcBef>
              <a:defRPr/>
            </a:lvl2pPr>
            <a:lvl3pPr marL="0" marR="0" indent="0" algn="l" rtl="0">
              <a:spcBef>
                <a:spcPts val="0"/>
              </a:spcBef>
              <a:defRPr/>
            </a:lvl3pPr>
            <a:lvl4pPr marL="0" marR="0" indent="0" algn="l" rtl="0">
              <a:spcBef>
                <a:spcPts val="0"/>
              </a:spcBef>
              <a:defRPr/>
            </a:lvl4pPr>
            <a:lvl5pPr marL="0" marR="0" indent="0" algn="l" rtl="0">
              <a:spcBef>
                <a:spcPts val="0"/>
              </a:spcBef>
              <a:defRPr/>
            </a:lvl5pPr>
            <a:lvl6pPr marL="0" marR="0" indent="0" algn="l" rtl="0">
              <a:spcBef>
                <a:spcPts val="0"/>
              </a:spcBef>
              <a:defRPr/>
            </a:lvl6pPr>
            <a:lvl7pPr marL="0" marR="0" indent="0" algn="l" rtl="0">
              <a:spcBef>
                <a:spcPts val="0"/>
              </a:spcBef>
              <a:defRPr/>
            </a:lvl7pPr>
            <a:lvl8pPr marL="0" marR="0" indent="0" algn="l" rtl="0">
              <a:spcBef>
                <a:spcPts val="0"/>
              </a:spcBef>
              <a:defRPr/>
            </a:lvl8pPr>
            <a:lvl9pPr marL="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457200" y="1752600"/>
            <a:ext cx="7619999" cy="43735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400"/>
              </a:spcBef>
              <a:spcAft>
                <a:spcPts val="600"/>
              </a:spcAft>
              <a:buClr>
                <a:schemeClr val="dk1"/>
              </a:buClr>
              <a:buFont typeface="Arial"/>
              <a:buNone/>
              <a:defRPr/>
            </a:lvl1pPr>
            <a:lvl2pPr marL="457200" marR="0" indent="-63500" algn="l" rtl="0">
              <a:spcBef>
                <a:spcPts val="400"/>
              </a:spcBef>
              <a:buClr>
                <a:schemeClr val="dk2"/>
              </a:buClr>
              <a:buFont typeface="Arial"/>
              <a:buChar char="•"/>
              <a:defRPr/>
            </a:lvl2pPr>
            <a:lvl3pPr marL="1143000" marR="0" indent="-114300" algn="l" rtl="0">
              <a:spcBef>
                <a:spcPts val="360"/>
              </a:spcBef>
              <a:buClr>
                <a:schemeClr val="dk2"/>
              </a:buClr>
              <a:buFont typeface="Arial"/>
              <a:buChar char="•"/>
              <a:defRPr/>
            </a:lvl3pPr>
            <a:lvl4pPr marL="1600200" marR="0" indent="-114300" algn="l" rtl="0">
              <a:spcBef>
                <a:spcPts val="360"/>
              </a:spcBef>
              <a:buClr>
                <a:schemeClr val="dk2"/>
              </a:buClr>
              <a:buFont typeface="Arial"/>
              <a:buChar char="•"/>
              <a:defRPr/>
            </a:lvl4pPr>
            <a:lvl5pPr marL="2057400" marR="0" indent="-114300" algn="l" rtl="0">
              <a:spcBef>
                <a:spcPts val="360"/>
              </a:spcBef>
              <a:buClr>
                <a:schemeClr val="dk2"/>
              </a:buClr>
              <a:buFont typeface="Arial"/>
              <a:buChar char="•"/>
              <a:defRPr/>
            </a:lvl5pPr>
            <a:lvl6pPr marL="2514600" marR="0" indent="-127000" algn="l" rtl="0">
              <a:spcBef>
                <a:spcPts val="320"/>
              </a:spcBef>
              <a:buClr>
                <a:schemeClr val="dk2"/>
              </a:buClr>
              <a:buFont typeface="Arial"/>
              <a:buChar char="•"/>
              <a:defRPr/>
            </a:lvl6pPr>
            <a:lvl7pPr marL="2971800" marR="0" indent="-127000" algn="l" rtl="0">
              <a:spcBef>
                <a:spcPts val="320"/>
              </a:spcBef>
              <a:buClr>
                <a:schemeClr val="dk2"/>
              </a:buClr>
              <a:buFont typeface="Arial"/>
              <a:buChar char="•"/>
              <a:defRPr/>
            </a:lvl7pPr>
            <a:lvl8pPr marL="3429000" marR="0" indent="-127000" algn="l" rtl="0">
              <a:spcBef>
                <a:spcPts val="320"/>
              </a:spcBef>
              <a:buClr>
                <a:schemeClr val="dk2"/>
              </a:buClr>
              <a:buFont typeface="Arial"/>
              <a:buChar char="•"/>
              <a:defRPr/>
            </a:lvl8pPr>
            <a:lvl9pPr marL="3886200" marR="0" indent="-127000" algn="l" rtl="0">
              <a:spcBef>
                <a:spcPts val="320"/>
              </a:spcBef>
              <a:buClr>
                <a:schemeClr val="dk2"/>
              </a:buClr>
              <a:buFont typeface="Arial"/>
              <a:buChar char="•"/>
              <a:defRPr/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dt" idx="10"/>
          </p:nvPr>
        </p:nvSpPr>
        <p:spPr>
          <a:xfrm>
            <a:off x="457200" y="6172201"/>
            <a:ext cx="3429000" cy="304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 dirty="0"/>
          </a:p>
        </p:txBody>
      </p:sp>
      <p:sp>
        <p:nvSpPr>
          <p:cNvPr id="8" name="Shape 8"/>
          <p:cNvSpPr txBox="1">
            <a:spLocks noGrp="1"/>
          </p:cNvSpPr>
          <p:nvPr>
            <p:ph type="ftr" idx="11"/>
          </p:nvPr>
        </p:nvSpPr>
        <p:spPr>
          <a:xfrm>
            <a:off x="457200" y="6492875"/>
            <a:ext cx="3429000" cy="28384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 dirty="0"/>
          </a:p>
        </p:txBody>
      </p:sp>
      <p:sp>
        <p:nvSpPr>
          <p:cNvPr id="9" name="Shape 9"/>
          <p:cNvSpPr txBox="1">
            <a:spLocks noGrp="1"/>
          </p:cNvSpPr>
          <p:nvPr>
            <p:ph type="sldNum" idx="12"/>
          </p:nvPr>
        </p:nvSpPr>
        <p:spPr>
          <a:xfrm rot="-5400000">
            <a:off x="8227377" y="5885497"/>
            <a:ext cx="1315720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lvl1pPr marL="0" marR="0" indent="0" algn="l" rtl="0">
              <a:spcBef>
                <a:spcPts val="0"/>
              </a:spcBef>
              <a:buNone/>
              <a:defRPr sz="2400" b="1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fr-FR"/>
              <a:t>‹N°›</a:t>
            </a:fld>
            <a:endParaRPr lang="fr-FR" dirty="0"/>
          </a:p>
        </p:txBody>
      </p:sp>
      <p:sp>
        <p:nvSpPr>
          <p:cNvPr id="10" name="Shape 10"/>
          <p:cNvSpPr/>
          <p:nvPr/>
        </p:nvSpPr>
        <p:spPr>
          <a:xfrm>
            <a:off x="9001124" y="0"/>
            <a:ext cx="142875" cy="13715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Shape 11"/>
          <p:cNvSpPr/>
          <p:nvPr/>
        </p:nvSpPr>
        <p:spPr>
          <a:xfrm>
            <a:off x="9001124" y="1371600"/>
            <a:ext cx="142875" cy="548639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>
            <a:spLocks noGrp="1"/>
          </p:cNvSpPr>
          <p:nvPr>
            <p:ph type="ctrTitle"/>
          </p:nvPr>
        </p:nvSpPr>
        <p:spPr>
          <a:xfrm>
            <a:off x="457200" y="228600"/>
            <a:ext cx="7772400" cy="45719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 Black"/>
              <a:buNone/>
            </a:pPr>
            <a:r>
              <a:rPr lang="fr-FR" sz="8800" b="1" i="0" u="none" strike="noStrike" cap="none" baseline="0" dirty="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TIVIP</a:t>
            </a:r>
            <a:r>
              <a:rPr lang="fr-FR" sz="8800" b="1" i="0" u="none" strike="noStrike" cap="none" baseline="0" dirty="0">
                <a:solidFill>
                  <a:srgbClr val="F5C201"/>
                </a:solidFill>
                <a:latin typeface="Ubuntu"/>
                <a:ea typeface="Ubuntu"/>
                <a:cs typeface="Ubuntu"/>
                <a:sym typeface="Ubuntu"/>
              </a:rPr>
              <a:t>E</a:t>
            </a:r>
            <a:r>
              <a:rPr lang="fr-FR" sz="8800" b="1" i="0" u="none" strike="noStrike" cap="none" baseline="0" dirty="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DIA</a:t>
            </a:r>
          </a:p>
        </p:txBody>
      </p:sp>
      <p:sp>
        <p:nvSpPr>
          <p:cNvPr id="87" name="Shape 87"/>
          <p:cNvSpPr txBox="1">
            <a:spLocks noGrp="1"/>
          </p:cNvSpPr>
          <p:nvPr>
            <p:ph type="subTitle" idx="1"/>
          </p:nvPr>
        </p:nvSpPr>
        <p:spPr>
          <a:xfrm>
            <a:off x="3409843" y="4870197"/>
            <a:ext cx="5734157" cy="10958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600"/>
              </a:spcAft>
              <a:buClr>
                <a:srgbClr val="F5C201"/>
              </a:buClr>
              <a:buSzPct val="25000"/>
              <a:buFont typeface="Arial"/>
              <a:buNone/>
            </a:pPr>
            <a:r>
              <a:rPr lang="fr-FR" sz="2000" b="1" i="1" u="none" strike="noStrike" cap="none" baseline="0" dirty="0">
                <a:solidFill>
                  <a:srgbClr val="F5C201"/>
                </a:solidFill>
                <a:latin typeface="Arial Hebrew"/>
                <a:ea typeface="Kaushan Script"/>
                <a:cs typeface="Arial Hebrew"/>
                <a:sym typeface="Kaushan Script"/>
              </a:rPr>
              <a:t>L</a:t>
            </a:r>
            <a:r>
              <a:rPr lang="fr-FR" sz="2000" b="1" i="1" dirty="0">
                <a:solidFill>
                  <a:srgbClr val="F5C201"/>
                </a:solidFill>
                <a:latin typeface="Arial Hebrew"/>
                <a:ea typeface="Kaushan Script"/>
                <a:cs typeface="Arial Hebrew"/>
                <a:sym typeface="Kaushan Script"/>
              </a:rPr>
              <a:t>a télévision augmentée à portée de main</a:t>
            </a:r>
          </a:p>
        </p:txBody>
      </p:sp>
      <p:sp>
        <p:nvSpPr>
          <p:cNvPr id="88" name="Shape 88"/>
          <p:cNvSpPr txBox="1"/>
          <p:nvPr/>
        </p:nvSpPr>
        <p:spPr>
          <a:xfrm>
            <a:off x="3095918" y="646925"/>
            <a:ext cx="1321499" cy="18380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Clr>
                <a:schemeClr val="accent2"/>
              </a:buClr>
              <a:buSzPct val="25000"/>
              <a:buFont typeface="Arial Black"/>
              <a:buNone/>
            </a:pPr>
            <a:r>
              <a:rPr lang="fr-FR" sz="8800" b="1" i="0" u="none" strike="noStrike" cap="none" baseline="0" dirty="0">
                <a:solidFill>
                  <a:schemeClr val="accent2"/>
                </a:solidFill>
                <a:latin typeface="Ubuntu"/>
                <a:ea typeface="Ubuntu"/>
                <a:cs typeface="Ubuntu"/>
                <a:sym typeface="Ubuntu"/>
              </a:rPr>
              <a:t>W</a:t>
            </a:r>
          </a:p>
        </p:txBody>
      </p:sp>
      <p:sp>
        <p:nvSpPr>
          <p:cNvPr id="89" name="Shape 89"/>
          <p:cNvSpPr txBox="1"/>
          <p:nvPr/>
        </p:nvSpPr>
        <p:spPr>
          <a:xfrm>
            <a:off x="3241180" y="2544167"/>
            <a:ext cx="1321499" cy="18380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Clr>
                <a:schemeClr val="accent2"/>
              </a:buClr>
              <a:buSzPct val="25000"/>
              <a:buFont typeface="Arial Black"/>
              <a:buNone/>
            </a:pPr>
            <a:r>
              <a:rPr lang="fr-FR" sz="8800" b="1" dirty="0">
                <a:solidFill>
                  <a:schemeClr val="accent2"/>
                </a:solidFill>
                <a:latin typeface="Ubuntu"/>
                <a:ea typeface="Ubuntu"/>
                <a:cs typeface="Ubuntu"/>
                <a:sym typeface="Ubuntu"/>
              </a:rPr>
              <a:t>B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title"/>
          </p:nvPr>
        </p:nvSpPr>
        <p:spPr>
          <a:xfrm>
            <a:off x="1332300" y="-6"/>
            <a:ext cx="5791200" cy="13715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fr-FR" sz="3600" b="1" dirty="0">
                <a:solidFill>
                  <a:srgbClr val="F1C232"/>
                </a:solidFill>
                <a:latin typeface="Ubuntu"/>
              </a:rPr>
              <a:t>Qui est à la télé ?</a:t>
            </a:r>
          </a:p>
        </p:txBody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417900" y="3079950"/>
            <a:ext cx="7619999" cy="698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fr-FR" sz="3000" dirty="0">
                <a:latin typeface="Ubuntu"/>
                <a:ea typeface="Ubuntu"/>
                <a:cs typeface="Ubuntu"/>
                <a:sym typeface="Ubuntu"/>
              </a:rPr>
              <a:t>Analyse sémantique de flux</a:t>
            </a:r>
          </a:p>
        </p:txBody>
      </p:sp>
      <p:sp>
        <p:nvSpPr>
          <p:cNvPr id="96" name="Shape 96"/>
          <p:cNvSpPr txBox="1">
            <a:spLocks noGrp="1"/>
          </p:cNvSpPr>
          <p:nvPr>
            <p:ph type="body" idx="2"/>
          </p:nvPr>
        </p:nvSpPr>
        <p:spPr>
          <a:xfrm>
            <a:off x="555060" y="3079950"/>
            <a:ext cx="7619999" cy="698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fr-FR" sz="3000" dirty="0" smtClean="0">
                <a:latin typeface="Ubuntu"/>
                <a:ea typeface="Ubuntu"/>
                <a:cs typeface="Ubuntu"/>
                <a:sym typeface="Ubuntu"/>
              </a:rPr>
              <a:t>API</a:t>
            </a:r>
            <a:endParaRPr lang="fr-FR" sz="3000" dirty="0"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/>
          <p:nvPr/>
        </p:nvSpPr>
        <p:spPr>
          <a:xfrm>
            <a:off x="4300924" y="6436476"/>
            <a:ext cx="268799" cy="320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-FR" sz="1200" b="1" dirty="0">
                <a:solidFill>
                  <a:schemeClr val="dk1"/>
                </a:solidFill>
              </a:rPr>
              <a:t>*</a:t>
            </a:r>
          </a:p>
        </p:txBody>
      </p:sp>
      <p:sp>
        <p:nvSpPr>
          <p:cNvPr id="102" name="Shape 102"/>
          <p:cNvSpPr txBox="1">
            <a:spLocks noGrp="1"/>
          </p:cNvSpPr>
          <p:nvPr>
            <p:ph type="title"/>
          </p:nvPr>
        </p:nvSpPr>
        <p:spPr>
          <a:xfrm>
            <a:off x="457200" y="4953000"/>
            <a:ext cx="8153399" cy="762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Clr>
                <a:schemeClr val="dk1"/>
              </a:buClr>
              <a:buSzPct val="30555"/>
              <a:buFont typeface="Arial"/>
              <a:buNone/>
            </a:pPr>
            <a:r>
              <a:rPr lang="fr-FR" sz="3600" b="1" dirty="0">
                <a:solidFill>
                  <a:srgbClr val="F1C232"/>
                </a:solidFill>
                <a:latin typeface="Ubuntu"/>
              </a:rPr>
              <a:t>Une interface simple et responsive</a:t>
            </a:r>
          </a:p>
          <a:p>
            <a:pPr>
              <a:spcBef>
                <a:spcPts val="0"/>
              </a:spcBef>
              <a:buNone/>
            </a:pPr>
            <a:endParaRPr dirty="0"/>
          </a:p>
        </p:txBody>
      </p:sp>
      <p:pic>
        <p:nvPicPr>
          <p:cNvPr id="103" name="Shape 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8989740" cy="48462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Shape 104"/>
          <p:cNvSpPr txBox="1"/>
          <p:nvPr/>
        </p:nvSpPr>
        <p:spPr>
          <a:xfrm>
            <a:off x="8233897" y="5028000"/>
            <a:ext cx="268799" cy="505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fr-FR" sz="2000" b="1" dirty="0">
                <a:solidFill>
                  <a:schemeClr val="dk1"/>
                </a:solidFill>
              </a:rPr>
              <a:t>*</a:t>
            </a:r>
          </a:p>
        </p:txBody>
      </p:sp>
      <p:sp>
        <p:nvSpPr>
          <p:cNvPr id="105" name="Shape 105"/>
          <p:cNvSpPr txBox="1"/>
          <p:nvPr/>
        </p:nvSpPr>
        <p:spPr>
          <a:xfrm>
            <a:off x="4390425" y="6489400"/>
            <a:ext cx="6298800" cy="290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fr-FR" sz="1100" dirty="0">
                <a:solidFill>
                  <a:srgbClr val="252525"/>
                </a:solidFill>
                <a:latin typeface="Ubuntu"/>
              </a:rPr>
              <a:t>Site adapté aux moniteurs d'ordinateur, smartphones, tablettes, TV, etc.</a:t>
            </a:r>
          </a:p>
        </p:txBody>
      </p:sp>
      <p:sp>
        <p:nvSpPr>
          <p:cNvPr id="106" name="Shape 106"/>
          <p:cNvSpPr txBox="1">
            <a:spLocks noGrp="1"/>
          </p:cNvSpPr>
          <p:nvPr>
            <p:ph type="body" idx="1"/>
          </p:nvPr>
        </p:nvSpPr>
        <p:spPr>
          <a:xfrm>
            <a:off x="457200" y="5715000"/>
            <a:ext cx="8153399" cy="457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fr-FR" sz="1800" b="1" dirty="0">
                <a:solidFill>
                  <a:srgbClr val="666666"/>
                </a:solidFill>
                <a:latin typeface="Ubuntu"/>
              </a:rPr>
              <a:t>Une page web unique et dynamique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 txBox="1">
            <a:spLocks noGrp="1"/>
          </p:cNvSpPr>
          <p:nvPr>
            <p:ph type="title"/>
          </p:nvPr>
        </p:nvSpPr>
        <p:spPr>
          <a:xfrm>
            <a:off x="1676400" y="206467"/>
            <a:ext cx="5791200" cy="13715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Clr>
                <a:schemeClr val="dk1"/>
              </a:buClr>
              <a:buSzPct val="30555"/>
              <a:buFont typeface="Arial"/>
              <a:buNone/>
            </a:pPr>
            <a:r>
              <a:rPr lang="fr-FR" sz="3600" b="1" dirty="0">
                <a:solidFill>
                  <a:srgbClr val="F1C232"/>
                </a:solidFill>
              </a:rPr>
              <a:t>Une grille TV</a:t>
            </a:r>
          </a:p>
          <a:p>
            <a:pPr algn="ctr">
              <a:spcBef>
                <a:spcPts val="0"/>
              </a:spcBef>
              <a:buNone/>
            </a:pPr>
            <a:endParaRPr dirty="0"/>
          </a:p>
        </p:txBody>
      </p:sp>
      <p:grpSp>
        <p:nvGrpSpPr>
          <p:cNvPr id="118" name="Shape 118"/>
          <p:cNvGrpSpPr/>
          <p:nvPr/>
        </p:nvGrpSpPr>
        <p:grpSpPr>
          <a:xfrm>
            <a:off x="457200" y="1643675"/>
            <a:ext cx="4658250" cy="5020850"/>
            <a:chOff x="2242875" y="1611425"/>
            <a:chExt cx="4658250" cy="5020850"/>
          </a:xfrm>
        </p:grpSpPr>
        <p:pic>
          <p:nvPicPr>
            <p:cNvPr id="119" name="Shape 119"/>
            <p:cNvPicPr preferRelativeResize="0"/>
            <p:nvPr/>
          </p:nvPicPr>
          <p:blipFill rotWithShape="1">
            <a:blip r:embed="rId3">
              <a:alphaModFix/>
            </a:blip>
            <a:srcRect b="2114"/>
            <a:stretch/>
          </p:blipFill>
          <p:spPr>
            <a:xfrm>
              <a:off x="2242875" y="1611425"/>
              <a:ext cx="4658248" cy="405376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0" name="Shape 12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242875" y="5665200"/>
              <a:ext cx="4658250" cy="96707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21" name="Shape 1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42874" y="264125"/>
            <a:ext cx="4658250" cy="6329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WebTiVipedia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538797"/>
            <a:ext cx="9144000" cy="5599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2096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>
            <a:spLocks noGrp="1"/>
          </p:cNvSpPr>
          <p:nvPr>
            <p:ph type="title"/>
          </p:nvPr>
        </p:nvSpPr>
        <p:spPr>
          <a:xfrm>
            <a:off x="1676400" y="658852"/>
            <a:ext cx="5791200" cy="6156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fr-FR" sz="3600" b="1" dirty="0" smtClean="0">
                <a:solidFill>
                  <a:srgbClr val="F5C201"/>
                </a:solidFill>
                <a:latin typeface="Ubuntu"/>
                <a:ea typeface="Arial Black"/>
                <a:cs typeface="Arial Black"/>
                <a:sym typeface="Arial Black"/>
              </a:rPr>
              <a:t>Outils</a:t>
            </a:r>
            <a:endParaRPr lang="fr-FR" sz="3600" b="1" dirty="0">
              <a:solidFill>
                <a:srgbClr val="F5C201"/>
              </a:solidFill>
              <a:latin typeface="Ubuntu"/>
              <a:ea typeface="Arial Black"/>
              <a:cs typeface="Arial Black"/>
              <a:sym typeface="Arial Black"/>
            </a:endParaRPr>
          </a:p>
        </p:txBody>
      </p:sp>
      <p:pic>
        <p:nvPicPr>
          <p:cNvPr id="3" name="Image 2" descr="153301-1BMR3k1382728173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1349" y="2439973"/>
            <a:ext cx="2232503" cy="1831876"/>
          </a:xfrm>
          <a:prstGeom prst="rect">
            <a:avLst/>
          </a:prstGeom>
        </p:spPr>
      </p:pic>
      <p:pic>
        <p:nvPicPr>
          <p:cNvPr id="4" name="Image 3" descr="05007000-photo-logo-php-elephpant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891" y="2713748"/>
            <a:ext cx="2232503" cy="1558101"/>
          </a:xfrm>
          <a:prstGeom prst="rect">
            <a:avLst/>
          </a:prstGeom>
        </p:spPr>
      </p:pic>
      <p:pic>
        <p:nvPicPr>
          <p:cNvPr id="5" name="Image 4" descr="css3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48357">
            <a:off x="4427404" y="2559780"/>
            <a:ext cx="1310305" cy="1838018"/>
          </a:xfrm>
          <a:prstGeom prst="rect">
            <a:avLst/>
          </a:prstGeom>
        </p:spPr>
      </p:pic>
      <p:pic>
        <p:nvPicPr>
          <p:cNvPr id="6" name="Image 5" descr="jquery-logo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0485" y="5314070"/>
            <a:ext cx="4316688" cy="1061577"/>
          </a:xfrm>
          <a:prstGeom prst="rect">
            <a:avLst/>
          </a:prstGeom>
        </p:spPr>
      </p:pic>
      <p:pic>
        <p:nvPicPr>
          <p:cNvPr id="7" name="Image 6" descr="logo_html5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00401">
            <a:off x="3126177" y="2481647"/>
            <a:ext cx="1993458" cy="199345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400" decel="100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40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40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40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" accel="10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" accel="10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800" decel="100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8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8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8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11"/>
          <p:cNvSpPr txBox="1">
            <a:spLocks/>
          </p:cNvSpPr>
          <p:nvPr/>
        </p:nvSpPr>
        <p:spPr>
          <a:xfrm>
            <a:off x="1676400" y="658852"/>
            <a:ext cx="5791200" cy="615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 Black"/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marR="0" indent="0" algn="l" rtl="0">
              <a:spcBef>
                <a:spcPts val="0"/>
              </a:spcBef>
              <a:defRPr/>
            </a:lvl3pPr>
            <a:lvl4pPr marL="0" marR="0" indent="0" algn="l" rtl="0">
              <a:spcBef>
                <a:spcPts val="0"/>
              </a:spcBef>
              <a:defRPr/>
            </a:lvl4pPr>
            <a:lvl5pPr marL="0" marR="0" indent="0" algn="l" rtl="0">
              <a:spcBef>
                <a:spcPts val="0"/>
              </a:spcBef>
              <a:defRPr/>
            </a:lvl5pPr>
            <a:lvl6pPr marL="0" marR="0" indent="0" algn="l" rtl="0">
              <a:spcBef>
                <a:spcPts val="0"/>
              </a:spcBef>
              <a:defRPr/>
            </a:lvl6pPr>
            <a:lvl7pPr marL="0" marR="0" indent="0" algn="l" rtl="0">
              <a:spcBef>
                <a:spcPts val="0"/>
              </a:spcBef>
              <a:defRPr/>
            </a:lvl7pPr>
            <a:lvl8pPr marL="0" marR="0" indent="0" algn="l" rtl="0">
              <a:spcBef>
                <a:spcPts val="0"/>
              </a:spcBef>
              <a:defRPr/>
            </a:lvl8pPr>
            <a:lvl9pPr marL="0" marR="0" indent="0" algn="l" rtl="0">
              <a:spcBef>
                <a:spcPts val="0"/>
              </a:spcBef>
              <a:defRPr/>
            </a:lvl9pPr>
          </a:lstStyle>
          <a:p>
            <a:pPr algn="ctr"/>
            <a:r>
              <a:rPr lang="fr-FR" sz="3600" dirty="0" smtClean="0">
                <a:solidFill>
                  <a:srgbClr val="F5C201"/>
                </a:solidFill>
                <a:latin typeface="Arial Black"/>
                <a:ea typeface="Arial Black"/>
                <a:cs typeface="Arial Black"/>
                <a:sym typeface="Arial Black"/>
              </a:rPr>
              <a:t>Une expérience</a:t>
            </a:r>
            <a:endParaRPr lang="fr-FR" sz="3600" dirty="0">
              <a:solidFill>
                <a:srgbClr val="F5C20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6" name="Shape 106"/>
          <p:cNvSpPr txBox="1">
            <a:spLocks noGrp="1"/>
          </p:cNvSpPr>
          <p:nvPr>
            <p:ph type="body" idx="1"/>
          </p:nvPr>
        </p:nvSpPr>
        <p:spPr>
          <a:xfrm>
            <a:off x="495300" y="2205990"/>
            <a:ext cx="8153399" cy="457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fr-FR" sz="1800" b="1" dirty="0">
                <a:solidFill>
                  <a:srgbClr val="666666"/>
                </a:solidFill>
              </a:rPr>
              <a:t>E</a:t>
            </a:r>
            <a:r>
              <a:rPr lang="fr-FR" sz="1800" b="1" dirty="0" smtClean="0">
                <a:solidFill>
                  <a:srgbClr val="666666"/>
                </a:solidFill>
              </a:rPr>
              <a:t>quipe de projet</a:t>
            </a:r>
            <a:endParaRPr lang="fr-FR" sz="1800" b="1" dirty="0">
              <a:solidFill>
                <a:srgbClr val="666666"/>
              </a:solidFill>
            </a:endParaRPr>
          </a:p>
        </p:txBody>
      </p:sp>
      <p:sp>
        <p:nvSpPr>
          <p:cNvPr id="7" name="Shape 106"/>
          <p:cNvSpPr txBox="1">
            <a:spLocks/>
          </p:cNvSpPr>
          <p:nvPr/>
        </p:nvSpPr>
        <p:spPr>
          <a:xfrm>
            <a:off x="495300" y="3366128"/>
            <a:ext cx="81533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indent="0" algn="l" rtl="0"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buClr>
                <a:schemeClr val="dk1"/>
              </a:buClr>
              <a:buFont typeface="Arial"/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457200" marR="0" indent="-63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Font typeface="Arial"/>
              <a:buChar char="•"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1143000" marR="0" indent="-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Font typeface="Arial"/>
              <a:buChar char="•"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L="1600200" marR="0" indent="-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Font typeface="Arial"/>
              <a:buChar char="•"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L="2057400" marR="0" indent="-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Font typeface="Arial"/>
              <a:buChar char="•"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L="2514600" marR="0" indent="-1270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Font typeface="Arial"/>
              <a:buChar char="•"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L="2971800" marR="0" indent="-1270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Font typeface="Arial"/>
              <a:buChar char="•"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L="3429000" marR="0" indent="-1270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Font typeface="Arial"/>
              <a:buChar char="•"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L="3886200" marR="0" indent="-1270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Font typeface="Arial"/>
              <a:buChar char="•"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 algn="ctr">
              <a:spcBef>
                <a:spcPts val="0"/>
              </a:spcBef>
            </a:pPr>
            <a:r>
              <a:rPr lang="fr-FR" sz="1800" b="1" dirty="0" smtClean="0">
                <a:solidFill>
                  <a:srgbClr val="666666"/>
                </a:solidFill>
              </a:rPr>
              <a:t>Fonctionnement d’une API</a:t>
            </a:r>
            <a:endParaRPr lang="fr-FR" sz="1800" b="1" dirty="0">
              <a:solidFill>
                <a:srgbClr val="666666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06"/>
          <p:cNvSpPr txBox="1">
            <a:spLocks/>
          </p:cNvSpPr>
          <p:nvPr/>
        </p:nvSpPr>
        <p:spPr>
          <a:xfrm>
            <a:off x="495300" y="2045160"/>
            <a:ext cx="8153399" cy="457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 algn="ctr"/>
            <a:r>
              <a:rPr lang="fr-FR" sz="1800" b="1" dirty="0" smtClean="0">
                <a:solidFill>
                  <a:srgbClr val="666666"/>
                </a:solidFill>
              </a:rPr>
              <a:t>Vérification des </a:t>
            </a:r>
            <a:r>
              <a:rPr lang="fr-FR" sz="1800" b="1" dirty="0" err="1" smtClean="0">
                <a:solidFill>
                  <a:srgbClr val="666666"/>
                </a:solidFill>
              </a:rPr>
              <a:t>URLs</a:t>
            </a:r>
            <a:r>
              <a:rPr lang="fr-FR" sz="1800" b="1" dirty="0" smtClean="0">
                <a:solidFill>
                  <a:srgbClr val="666666"/>
                </a:solidFill>
              </a:rPr>
              <a:t> (images)</a:t>
            </a:r>
            <a:endParaRPr lang="fr-FR" sz="1800" b="1" dirty="0">
              <a:solidFill>
                <a:srgbClr val="666666"/>
              </a:solidFill>
            </a:endParaRPr>
          </a:p>
        </p:txBody>
      </p:sp>
      <p:sp>
        <p:nvSpPr>
          <p:cNvPr id="4" name="Shape 111"/>
          <p:cNvSpPr txBox="1">
            <a:spLocks/>
          </p:cNvSpPr>
          <p:nvPr/>
        </p:nvSpPr>
        <p:spPr>
          <a:xfrm>
            <a:off x="1676400" y="498022"/>
            <a:ext cx="5791200" cy="615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 Black"/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marR="0" indent="0" algn="l" rtl="0">
              <a:spcBef>
                <a:spcPts val="0"/>
              </a:spcBef>
              <a:defRPr/>
            </a:lvl3pPr>
            <a:lvl4pPr marL="0" marR="0" indent="0" algn="l" rtl="0">
              <a:spcBef>
                <a:spcPts val="0"/>
              </a:spcBef>
              <a:defRPr/>
            </a:lvl4pPr>
            <a:lvl5pPr marL="0" marR="0" indent="0" algn="l" rtl="0">
              <a:spcBef>
                <a:spcPts val="0"/>
              </a:spcBef>
              <a:defRPr/>
            </a:lvl5pPr>
            <a:lvl6pPr marL="0" marR="0" indent="0" algn="l" rtl="0">
              <a:spcBef>
                <a:spcPts val="0"/>
              </a:spcBef>
              <a:defRPr/>
            </a:lvl6pPr>
            <a:lvl7pPr marL="0" marR="0" indent="0" algn="l" rtl="0">
              <a:spcBef>
                <a:spcPts val="0"/>
              </a:spcBef>
              <a:defRPr/>
            </a:lvl7pPr>
            <a:lvl8pPr marL="0" marR="0" indent="0" algn="l" rtl="0">
              <a:spcBef>
                <a:spcPts val="0"/>
              </a:spcBef>
              <a:defRPr/>
            </a:lvl8pPr>
            <a:lvl9pPr marL="0" marR="0" indent="0" algn="l" rtl="0">
              <a:spcBef>
                <a:spcPts val="0"/>
              </a:spcBef>
              <a:defRPr/>
            </a:lvl9pPr>
          </a:lstStyle>
          <a:p>
            <a:pPr algn="ctr"/>
            <a:r>
              <a:rPr lang="fr-FR" sz="3600" dirty="0" smtClean="0">
                <a:solidFill>
                  <a:srgbClr val="F5C201"/>
                </a:solidFill>
                <a:latin typeface="Arial Black"/>
                <a:ea typeface="Arial Black"/>
                <a:cs typeface="Arial Black"/>
                <a:sym typeface="Arial Black"/>
              </a:rPr>
              <a:t>Des difficultés ?</a:t>
            </a:r>
            <a:endParaRPr lang="fr-FR" sz="3600" dirty="0">
              <a:solidFill>
                <a:srgbClr val="F5C20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5" name="Shape 106"/>
          <p:cNvSpPr txBox="1">
            <a:spLocks/>
          </p:cNvSpPr>
          <p:nvPr/>
        </p:nvSpPr>
        <p:spPr>
          <a:xfrm>
            <a:off x="495300" y="4972036"/>
            <a:ext cx="8153399" cy="457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 algn="ctr"/>
            <a:r>
              <a:rPr lang="fr-FR" sz="1800" b="1" dirty="0" smtClean="0">
                <a:solidFill>
                  <a:srgbClr val="666666"/>
                </a:solidFill>
              </a:rPr>
              <a:t>Gestion de l’API</a:t>
            </a:r>
            <a:endParaRPr lang="fr-FR" sz="1800" b="1" dirty="0">
              <a:solidFill>
                <a:srgbClr val="666666"/>
              </a:solidFill>
            </a:endParaRPr>
          </a:p>
        </p:txBody>
      </p:sp>
      <p:sp>
        <p:nvSpPr>
          <p:cNvPr id="6" name="Shape 106"/>
          <p:cNvSpPr txBox="1">
            <a:spLocks/>
          </p:cNvSpPr>
          <p:nvPr/>
        </p:nvSpPr>
        <p:spPr>
          <a:xfrm>
            <a:off x="495299" y="3583298"/>
            <a:ext cx="8153399" cy="457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 algn="ctr"/>
            <a:r>
              <a:rPr lang="fr-FR" sz="1800" b="1" dirty="0" smtClean="0">
                <a:solidFill>
                  <a:srgbClr val="666666"/>
                </a:solidFill>
              </a:rPr>
              <a:t>Messages d’erreurs</a:t>
            </a:r>
            <a:endParaRPr lang="fr-FR" sz="1800" b="1" dirty="0">
              <a:solidFill>
                <a:srgbClr val="666666"/>
              </a:solidFill>
            </a:endParaRPr>
          </a:p>
        </p:txBody>
      </p:sp>
      <p:sp>
        <p:nvSpPr>
          <p:cNvPr id="7" name="Shape 111"/>
          <p:cNvSpPr txBox="1">
            <a:spLocks/>
          </p:cNvSpPr>
          <p:nvPr/>
        </p:nvSpPr>
        <p:spPr>
          <a:xfrm>
            <a:off x="1676400" y="3286928"/>
            <a:ext cx="5791200" cy="615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 Black"/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marR="0" indent="0" algn="l" rtl="0">
              <a:spcBef>
                <a:spcPts val="0"/>
              </a:spcBef>
              <a:defRPr/>
            </a:lvl3pPr>
            <a:lvl4pPr marL="0" marR="0" indent="0" algn="l" rtl="0">
              <a:spcBef>
                <a:spcPts val="0"/>
              </a:spcBef>
              <a:defRPr/>
            </a:lvl4pPr>
            <a:lvl5pPr marL="0" marR="0" indent="0" algn="l" rtl="0">
              <a:spcBef>
                <a:spcPts val="0"/>
              </a:spcBef>
              <a:defRPr/>
            </a:lvl5pPr>
            <a:lvl6pPr marL="0" marR="0" indent="0" algn="l" rtl="0">
              <a:spcBef>
                <a:spcPts val="0"/>
              </a:spcBef>
              <a:defRPr/>
            </a:lvl6pPr>
            <a:lvl7pPr marL="0" marR="0" indent="0" algn="l" rtl="0">
              <a:spcBef>
                <a:spcPts val="0"/>
              </a:spcBef>
              <a:defRPr/>
            </a:lvl7pPr>
            <a:lvl8pPr marL="0" marR="0" indent="0" algn="l" rtl="0">
              <a:spcBef>
                <a:spcPts val="0"/>
              </a:spcBef>
              <a:defRPr/>
            </a:lvl8pPr>
            <a:lvl9pPr marL="0" marR="0" indent="0" algn="l" rtl="0">
              <a:spcBef>
                <a:spcPts val="0"/>
              </a:spcBef>
              <a:defRPr/>
            </a:lvl9pPr>
          </a:lstStyle>
          <a:p>
            <a:pPr algn="ctr"/>
            <a:r>
              <a:rPr lang="fr-FR" sz="3600" dirty="0" smtClean="0">
                <a:solidFill>
                  <a:srgbClr val="F5C201"/>
                </a:solidFill>
                <a:latin typeface="Arial Black"/>
                <a:ea typeface="Arial Black"/>
                <a:cs typeface="Arial Black"/>
                <a:sym typeface="Arial Black"/>
              </a:rPr>
              <a:t>Des questions ?</a:t>
            </a:r>
            <a:endParaRPr lang="fr-FR" sz="3600" dirty="0">
              <a:solidFill>
                <a:srgbClr val="F5C20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4005853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4" grpId="0"/>
      <p:bldP spid="5" grpId="0"/>
      <p:bldP spid="5" grpId="1"/>
      <p:bldP spid="6" grpId="0"/>
      <p:bldP spid="6" grpId="1"/>
      <p:bldP spid="7" grpId="0"/>
    </p:bldLst>
  </p:timing>
</p:sld>
</file>

<file path=ppt/theme/theme1.xml><?xml version="1.0" encoding="utf-8"?>
<a:theme xmlns:a="http://schemas.openxmlformats.org/drawingml/2006/main" name="Essentiel">
  <a:themeElements>
    <a:clrScheme name="Personnalisée 11">
      <a:dk1>
        <a:srgbClr val="000000"/>
      </a:dk1>
      <a:lt1>
        <a:srgbClr val="FFFFFF"/>
      </a:lt1>
      <a:dk2>
        <a:srgbClr val="ECB802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912</TotalTime>
  <Words>77</Words>
  <Application>Microsoft Office PowerPoint</Application>
  <PresentationFormat>Affichage à l'écran (4:3)</PresentationFormat>
  <Paragraphs>22</Paragraphs>
  <Slides>8</Slides>
  <Notes>6</Notes>
  <HiddenSlides>0</HiddenSlides>
  <MMClips>1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8</vt:i4>
      </vt:variant>
    </vt:vector>
  </HeadingPairs>
  <TitlesOfParts>
    <vt:vector size="14" baseType="lpstr">
      <vt:lpstr>Arial</vt:lpstr>
      <vt:lpstr>Arial Black</vt:lpstr>
      <vt:lpstr>Arial Hebrew</vt:lpstr>
      <vt:lpstr>Kaushan Script</vt:lpstr>
      <vt:lpstr>Ubuntu</vt:lpstr>
      <vt:lpstr>Essentiel</vt:lpstr>
      <vt:lpstr>TIVIPEDIA</vt:lpstr>
      <vt:lpstr>Qui est à la télé ?</vt:lpstr>
      <vt:lpstr>Une interface simple et responsive </vt:lpstr>
      <vt:lpstr>Une grille TV </vt:lpstr>
      <vt:lpstr>Présentation PowerPoint</vt:lpstr>
      <vt:lpstr>Outils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TIVIPEDIA</dc:title>
  <cp:lastModifiedBy>Tom Paolini</cp:lastModifiedBy>
  <cp:revision>13</cp:revision>
  <dcterms:modified xsi:type="dcterms:W3CDTF">2015-02-01T16:56:16Z</dcterms:modified>
</cp:coreProperties>
</file>